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>
        <p:scale>
          <a:sx n="80" d="100"/>
          <a:sy n="80" d="100"/>
        </p:scale>
        <p:origin x="294" y="-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65AC51-C568-4371-A28D-D14CF2BCF8BA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838477-70AC-4892-810E-E936ABB30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525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1A9B-84F4-46F8-B558-D5D03A7B6115}" type="datetime1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3ICT'18 - 18-20 November 2018     University of Bahrain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C67D9-7476-42EA-B107-119E1B18B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08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48832-90B4-4A52-A279-C6DACECB8741}" type="datetime1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3ICT'18 - 18-20 November 2018     University of Bahrain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C67D9-7476-42EA-B107-119E1B18B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354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989CB-45AF-4B91-BCD2-C51295573A1D}" type="datetime1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3ICT'18 - 18-20 November 2018     University of Bahrain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C67D9-7476-42EA-B107-119E1B18B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463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DC383-1583-42AF-BC4E-6E31BBEDCD6B}" type="datetime1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3ICT'18 - 18-20 November 2018     University of Bahrain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C67D9-7476-42EA-B107-119E1B18B6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063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DFC4C-3BE9-4A28-A399-0EB72F68D748}" type="datetime1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3ICT'18 - 18-20 November 2018     University of Bahrain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C67D9-7476-42EA-B107-119E1B18B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80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1C637-039D-4620-9333-E864DB8018EF}" type="datetime1">
              <a:rPr lang="en-US" smtClean="0"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3ICT'18 - 18-20 November 2018     University of Bahrain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C67D9-7476-42EA-B107-119E1B18B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720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ED20-8EE3-47D4-BDA1-B405CC15C164}" type="datetime1">
              <a:rPr lang="en-US" smtClean="0"/>
              <a:t>9/15/2019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3ICT'18 - 18-20 November 2018     University of Bahrain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C67D9-7476-42EA-B107-119E1B18B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09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0FD10-A11F-4D03-B9CD-A4ACFF8A3DF9}" type="datetime1">
              <a:rPr lang="en-US" smtClean="0"/>
              <a:t>9/15/2019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3ICT'18 - 18-20 November 2018     University of Bahrain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C67D9-7476-42EA-B107-119E1B18B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302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8478-FBC8-4FEC-9F5F-5F5CDA6F165E}" type="datetime1">
              <a:rPr lang="en-US" smtClean="0"/>
              <a:t>9/15/2019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3ICT'18 - 18-20 November 2018     University of Bahrain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C67D9-7476-42EA-B107-119E1B18B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60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82E1C-AC26-4BFB-90D9-3CF476F7E7A1}" type="datetime1">
              <a:rPr lang="en-US" smtClean="0"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3ICT'18 - 18-20 November 2018     University of Bahrain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C67D9-7476-42EA-B107-119E1B18B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607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CD403-3B78-4E90-8EE3-9B859B6CCC4E}" type="datetime1">
              <a:rPr lang="en-US" smtClean="0"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3ICT'18 - 18-20 November 2018     University of Bahrain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C67D9-7476-42EA-B107-119E1B18B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738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099048"/>
            <a:ext cx="12257081" cy="74592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04672"/>
            <a:ext cx="10515600" cy="8860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B0D52-A763-4476-8CAA-8A943C6320F5}" type="datetime1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3ICT'18 - 18-20 November 2018     University of Bahrain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C67D9-7476-42EA-B107-119E1B18B65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13501" y="0"/>
            <a:ext cx="12030075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254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3ICT'19 </a:t>
            </a:r>
            <a:r>
              <a:rPr lang="en-US" dirty="0" smtClean="0"/>
              <a:t>- </a:t>
            </a:r>
            <a:r>
              <a:rPr lang="en-US" dirty="0" smtClean="0"/>
              <a:t>22-23 </a:t>
            </a:r>
            <a:r>
              <a:rPr lang="en-US" dirty="0" smtClean="0"/>
              <a:t>Septe</a:t>
            </a:r>
            <a:r>
              <a:rPr lang="en-US" dirty="0" smtClean="0"/>
              <a:t>mber 2019     </a:t>
            </a:r>
            <a:r>
              <a:rPr lang="en-US" dirty="0" smtClean="0"/>
              <a:t>University of Bahrain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260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3ICT'19 - 22-23 September 2019     University of Bahrain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043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16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Wael Elmedany</dc:creator>
  <cp:lastModifiedBy>waelalmadany</cp:lastModifiedBy>
  <cp:revision>8</cp:revision>
  <dcterms:created xsi:type="dcterms:W3CDTF">2018-09-30T06:22:05Z</dcterms:created>
  <dcterms:modified xsi:type="dcterms:W3CDTF">2019-09-15T20:39:51Z</dcterms:modified>
</cp:coreProperties>
</file>