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5AC51-C568-4371-A28D-D14CF2BCF8BA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8477-70AC-4892-810E-E936ABB30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2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1A9B-84F4-46F8-B558-D5D03A7B6115}" type="datetime1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8832-90B4-4A52-A279-C6DACECB8741}" type="datetime1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89CB-45AF-4B91-BCD2-C51295573A1D}" type="datetime1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C383-1583-42AF-BC4E-6E31BBEDCD6B}" type="datetime1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FC4C-3BE9-4A28-A399-0EB72F68D748}" type="datetime1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8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C637-039D-4620-9333-E864DB8018EF}" type="datetime1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ED20-8EE3-47D4-BDA1-B405CC15C164}" type="datetime1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FD10-A11F-4D03-B9CD-A4ACFF8A3DF9}" type="datetime1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8478-FBC8-4FEC-9F5F-5F5CDA6F165E}" type="datetime1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2E1C-AC26-4BFB-90D9-3CF476F7E7A1}" type="datetime1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D403-3B78-4E90-8EE3-9B859B6CCC4E}" type="datetime1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3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9048"/>
            <a:ext cx="12257081" cy="7459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4672"/>
            <a:ext cx="10515600" cy="8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0D52-A763-4476-8CAA-8A943C6320F5}" type="datetime1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3ICT'18 - 18-20 November 2018     University of Bahrain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" y="0"/>
            <a:ext cx="12167616" cy="98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5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4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 Elmedany</dc:creator>
  <cp:lastModifiedBy>Wael Mohamed Elmedany</cp:lastModifiedBy>
  <cp:revision>4</cp:revision>
  <dcterms:created xsi:type="dcterms:W3CDTF">2018-09-30T06:22:05Z</dcterms:created>
  <dcterms:modified xsi:type="dcterms:W3CDTF">2018-09-30T06:30:59Z</dcterms:modified>
</cp:coreProperties>
</file>